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8" r:id="rId4"/>
    <p:sldId id="266" r:id="rId5"/>
    <p:sldId id="257" r:id="rId6"/>
    <p:sldId id="259"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4663"/>
  </p:normalViewPr>
  <p:slideViewPr>
    <p:cSldViewPr snapToGrid="0" snapToObjects="1">
      <p:cViewPr>
        <p:scale>
          <a:sx n="97" d="100"/>
          <a:sy n="97" d="100"/>
        </p:scale>
        <p:origin x="144"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F5E00-BE7A-0B46-9728-9D89BFDD11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92FFEE-50E1-774B-AD4A-14762A996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D83658-770C-6B4D-A3EB-8A06C499D5AD}"/>
              </a:ext>
            </a:extLst>
          </p:cNvPr>
          <p:cNvSpPr>
            <a:spLocks noGrp="1"/>
          </p:cNvSpPr>
          <p:nvPr>
            <p:ph type="dt" sz="half" idx="10"/>
          </p:nvPr>
        </p:nvSpPr>
        <p:spPr/>
        <p:txBody>
          <a:bodyPr/>
          <a:lstStyle/>
          <a:p>
            <a:fld id="{5B301A6E-6447-4741-9D47-0CEF38328181}" type="datetimeFigureOut">
              <a:rPr lang="en-US" smtClean="0"/>
              <a:t>8/18/20</a:t>
            </a:fld>
            <a:endParaRPr lang="en-US"/>
          </a:p>
        </p:txBody>
      </p:sp>
      <p:sp>
        <p:nvSpPr>
          <p:cNvPr id="5" name="Footer Placeholder 4">
            <a:extLst>
              <a:ext uri="{FF2B5EF4-FFF2-40B4-BE49-F238E27FC236}">
                <a16:creationId xmlns:a16="http://schemas.microsoft.com/office/drawing/2014/main" id="{08A1DA36-3756-5244-94AF-9DF7571D7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83C8F-0C3F-404E-AEB4-A4AB506359A1}"/>
              </a:ext>
            </a:extLst>
          </p:cNvPr>
          <p:cNvSpPr>
            <a:spLocks noGrp="1"/>
          </p:cNvSpPr>
          <p:nvPr>
            <p:ph type="sldNum" sz="quarter" idx="12"/>
          </p:nvPr>
        </p:nvSpPr>
        <p:spPr/>
        <p:txBody>
          <a:bodyPr/>
          <a:lstStyle/>
          <a:p>
            <a:fld id="{075F06B4-54C9-AA44-8FBA-0205FCF4F54C}" type="slidenum">
              <a:rPr lang="en-US" smtClean="0"/>
              <a:t>‹#›</a:t>
            </a:fld>
            <a:endParaRPr lang="en-US"/>
          </a:p>
        </p:txBody>
      </p:sp>
    </p:spTree>
    <p:extLst>
      <p:ext uri="{BB962C8B-B14F-4D97-AF65-F5344CB8AC3E}">
        <p14:creationId xmlns:p14="http://schemas.microsoft.com/office/powerpoint/2010/main" val="59157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A785-2E04-2F43-A453-A2D93186D7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3BD3D7-1E94-C746-A54C-AB580F28F0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1B107-ABC9-1544-BE50-EEA5DF2D900D}"/>
              </a:ext>
            </a:extLst>
          </p:cNvPr>
          <p:cNvSpPr>
            <a:spLocks noGrp="1"/>
          </p:cNvSpPr>
          <p:nvPr>
            <p:ph type="dt" sz="half" idx="10"/>
          </p:nvPr>
        </p:nvSpPr>
        <p:spPr/>
        <p:txBody>
          <a:bodyPr/>
          <a:lstStyle/>
          <a:p>
            <a:fld id="{5B301A6E-6447-4741-9D47-0CEF38328181}" type="datetimeFigureOut">
              <a:rPr lang="en-US" smtClean="0"/>
              <a:t>8/18/20</a:t>
            </a:fld>
            <a:endParaRPr lang="en-US"/>
          </a:p>
        </p:txBody>
      </p:sp>
      <p:sp>
        <p:nvSpPr>
          <p:cNvPr id="5" name="Footer Placeholder 4">
            <a:extLst>
              <a:ext uri="{FF2B5EF4-FFF2-40B4-BE49-F238E27FC236}">
                <a16:creationId xmlns:a16="http://schemas.microsoft.com/office/drawing/2014/main" id="{7B2249B4-885E-2245-A618-E3682FE9F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207A6-AF09-E345-B70A-6DBF67C9A238}"/>
              </a:ext>
            </a:extLst>
          </p:cNvPr>
          <p:cNvSpPr>
            <a:spLocks noGrp="1"/>
          </p:cNvSpPr>
          <p:nvPr>
            <p:ph type="sldNum" sz="quarter" idx="12"/>
          </p:nvPr>
        </p:nvSpPr>
        <p:spPr/>
        <p:txBody>
          <a:bodyPr/>
          <a:lstStyle/>
          <a:p>
            <a:fld id="{075F06B4-54C9-AA44-8FBA-0205FCF4F54C}" type="slidenum">
              <a:rPr lang="en-US" smtClean="0"/>
              <a:t>‹#›</a:t>
            </a:fld>
            <a:endParaRPr lang="en-US"/>
          </a:p>
        </p:txBody>
      </p:sp>
    </p:spTree>
    <p:extLst>
      <p:ext uri="{BB962C8B-B14F-4D97-AF65-F5344CB8AC3E}">
        <p14:creationId xmlns:p14="http://schemas.microsoft.com/office/powerpoint/2010/main" val="94100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C96E1C-40DA-8B46-949E-9242FB0AFF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AD055E-9F45-5B41-A510-2717569BCF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A3AAB-1247-3049-9814-B133AE91FE2B}"/>
              </a:ext>
            </a:extLst>
          </p:cNvPr>
          <p:cNvSpPr>
            <a:spLocks noGrp="1"/>
          </p:cNvSpPr>
          <p:nvPr>
            <p:ph type="dt" sz="half" idx="10"/>
          </p:nvPr>
        </p:nvSpPr>
        <p:spPr/>
        <p:txBody>
          <a:bodyPr/>
          <a:lstStyle/>
          <a:p>
            <a:fld id="{5B301A6E-6447-4741-9D47-0CEF38328181}" type="datetimeFigureOut">
              <a:rPr lang="en-US" smtClean="0"/>
              <a:t>8/18/20</a:t>
            </a:fld>
            <a:endParaRPr lang="en-US"/>
          </a:p>
        </p:txBody>
      </p:sp>
      <p:sp>
        <p:nvSpPr>
          <p:cNvPr id="5" name="Footer Placeholder 4">
            <a:extLst>
              <a:ext uri="{FF2B5EF4-FFF2-40B4-BE49-F238E27FC236}">
                <a16:creationId xmlns:a16="http://schemas.microsoft.com/office/drawing/2014/main" id="{4CD13045-0DDF-824D-974B-BDB7FF4E5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2DAD8-C0AF-7746-B7F6-5A38555FBEE0}"/>
              </a:ext>
            </a:extLst>
          </p:cNvPr>
          <p:cNvSpPr>
            <a:spLocks noGrp="1"/>
          </p:cNvSpPr>
          <p:nvPr>
            <p:ph type="sldNum" sz="quarter" idx="12"/>
          </p:nvPr>
        </p:nvSpPr>
        <p:spPr/>
        <p:txBody>
          <a:bodyPr/>
          <a:lstStyle/>
          <a:p>
            <a:fld id="{075F06B4-54C9-AA44-8FBA-0205FCF4F54C}" type="slidenum">
              <a:rPr lang="en-US" smtClean="0"/>
              <a:t>‹#›</a:t>
            </a:fld>
            <a:endParaRPr lang="en-US"/>
          </a:p>
        </p:txBody>
      </p:sp>
    </p:spTree>
    <p:extLst>
      <p:ext uri="{BB962C8B-B14F-4D97-AF65-F5344CB8AC3E}">
        <p14:creationId xmlns:p14="http://schemas.microsoft.com/office/powerpoint/2010/main" val="344744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F89F-4CCA-3E49-8828-515600C75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C6FB02-6FA1-D340-B172-29A338A8D1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6A615-3D70-2242-A066-5ECA04584B1D}"/>
              </a:ext>
            </a:extLst>
          </p:cNvPr>
          <p:cNvSpPr>
            <a:spLocks noGrp="1"/>
          </p:cNvSpPr>
          <p:nvPr>
            <p:ph type="dt" sz="half" idx="10"/>
          </p:nvPr>
        </p:nvSpPr>
        <p:spPr/>
        <p:txBody>
          <a:bodyPr/>
          <a:lstStyle/>
          <a:p>
            <a:fld id="{5B301A6E-6447-4741-9D47-0CEF38328181}" type="datetimeFigureOut">
              <a:rPr lang="en-US" smtClean="0"/>
              <a:t>8/18/20</a:t>
            </a:fld>
            <a:endParaRPr lang="en-US"/>
          </a:p>
        </p:txBody>
      </p:sp>
      <p:sp>
        <p:nvSpPr>
          <p:cNvPr id="5" name="Footer Placeholder 4">
            <a:extLst>
              <a:ext uri="{FF2B5EF4-FFF2-40B4-BE49-F238E27FC236}">
                <a16:creationId xmlns:a16="http://schemas.microsoft.com/office/drawing/2014/main" id="{CA67E342-A76F-6141-8675-8597CA5ED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6763F-8F8F-A345-BA49-96DF170ADA3E}"/>
              </a:ext>
            </a:extLst>
          </p:cNvPr>
          <p:cNvSpPr>
            <a:spLocks noGrp="1"/>
          </p:cNvSpPr>
          <p:nvPr>
            <p:ph type="sldNum" sz="quarter" idx="12"/>
          </p:nvPr>
        </p:nvSpPr>
        <p:spPr/>
        <p:txBody>
          <a:bodyPr/>
          <a:lstStyle/>
          <a:p>
            <a:fld id="{075F06B4-54C9-AA44-8FBA-0205FCF4F54C}" type="slidenum">
              <a:rPr lang="en-US" smtClean="0"/>
              <a:t>‹#›</a:t>
            </a:fld>
            <a:endParaRPr lang="en-US"/>
          </a:p>
        </p:txBody>
      </p:sp>
    </p:spTree>
    <p:extLst>
      <p:ext uri="{BB962C8B-B14F-4D97-AF65-F5344CB8AC3E}">
        <p14:creationId xmlns:p14="http://schemas.microsoft.com/office/powerpoint/2010/main" val="161122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E9EA-2E98-674C-83AA-AC9318770E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9466D4-9ADD-E041-972E-F506F6BAD8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CB9087-61C7-A042-8002-F3F9E8B7FC14}"/>
              </a:ext>
            </a:extLst>
          </p:cNvPr>
          <p:cNvSpPr>
            <a:spLocks noGrp="1"/>
          </p:cNvSpPr>
          <p:nvPr>
            <p:ph type="dt" sz="half" idx="10"/>
          </p:nvPr>
        </p:nvSpPr>
        <p:spPr/>
        <p:txBody>
          <a:bodyPr/>
          <a:lstStyle/>
          <a:p>
            <a:fld id="{5B301A6E-6447-4741-9D47-0CEF38328181}" type="datetimeFigureOut">
              <a:rPr lang="en-US" smtClean="0"/>
              <a:t>8/18/20</a:t>
            </a:fld>
            <a:endParaRPr lang="en-US"/>
          </a:p>
        </p:txBody>
      </p:sp>
      <p:sp>
        <p:nvSpPr>
          <p:cNvPr id="5" name="Footer Placeholder 4">
            <a:extLst>
              <a:ext uri="{FF2B5EF4-FFF2-40B4-BE49-F238E27FC236}">
                <a16:creationId xmlns:a16="http://schemas.microsoft.com/office/drawing/2014/main" id="{1D122B85-2BA1-744A-B09A-DEFA8EA6C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D4544-C369-414B-8614-965E5AB5243F}"/>
              </a:ext>
            </a:extLst>
          </p:cNvPr>
          <p:cNvSpPr>
            <a:spLocks noGrp="1"/>
          </p:cNvSpPr>
          <p:nvPr>
            <p:ph type="sldNum" sz="quarter" idx="12"/>
          </p:nvPr>
        </p:nvSpPr>
        <p:spPr/>
        <p:txBody>
          <a:bodyPr/>
          <a:lstStyle/>
          <a:p>
            <a:fld id="{075F06B4-54C9-AA44-8FBA-0205FCF4F54C}" type="slidenum">
              <a:rPr lang="en-US" smtClean="0"/>
              <a:t>‹#›</a:t>
            </a:fld>
            <a:endParaRPr lang="en-US"/>
          </a:p>
        </p:txBody>
      </p:sp>
    </p:spTree>
    <p:extLst>
      <p:ext uri="{BB962C8B-B14F-4D97-AF65-F5344CB8AC3E}">
        <p14:creationId xmlns:p14="http://schemas.microsoft.com/office/powerpoint/2010/main" val="411029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858E-3646-684D-8F2F-2305EC186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4AE685-E75B-4D49-8057-5479771864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FC571C-2CCF-6E4F-8908-71E7B20945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88A2B7-4A6A-2B49-BEF0-F71596DBE432}"/>
              </a:ext>
            </a:extLst>
          </p:cNvPr>
          <p:cNvSpPr>
            <a:spLocks noGrp="1"/>
          </p:cNvSpPr>
          <p:nvPr>
            <p:ph type="dt" sz="half" idx="10"/>
          </p:nvPr>
        </p:nvSpPr>
        <p:spPr/>
        <p:txBody>
          <a:bodyPr/>
          <a:lstStyle/>
          <a:p>
            <a:fld id="{5B301A6E-6447-4741-9D47-0CEF38328181}" type="datetimeFigureOut">
              <a:rPr lang="en-US" smtClean="0"/>
              <a:t>8/18/20</a:t>
            </a:fld>
            <a:endParaRPr lang="en-US"/>
          </a:p>
        </p:txBody>
      </p:sp>
      <p:sp>
        <p:nvSpPr>
          <p:cNvPr id="6" name="Footer Placeholder 5">
            <a:extLst>
              <a:ext uri="{FF2B5EF4-FFF2-40B4-BE49-F238E27FC236}">
                <a16:creationId xmlns:a16="http://schemas.microsoft.com/office/drawing/2014/main" id="{4173DD8D-1CAD-5042-A22B-C8C9C3E8ED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EBEB8-7BF7-914F-88D3-E82DC8D50D9B}"/>
              </a:ext>
            </a:extLst>
          </p:cNvPr>
          <p:cNvSpPr>
            <a:spLocks noGrp="1"/>
          </p:cNvSpPr>
          <p:nvPr>
            <p:ph type="sldNum" sz="quarter" idx="12"/>
          </p:nvPr>
        </p:nvSpPr>
        <p:spPr/>
        <p:txBody>
          <a:bodyPr/>
          <a:lstStyle/>
          <a:p>
            <a:fld id="{075F06B4-54C9-AA44-8FBA-0205FCF4F54C}" type="slidenum">
              <a:rPr lang="en-US" smtClean="0"/>
              <a:t>‹#›</a:t>
            </a:fld>
            <a:endParaRPr lang="en-US"/>
          </a:p>
        </p:txBody>
      </p:sp>
    </p:spTree>
    <p:extLst>
      <p:ext uri="{BB962C8B-B14F-4D97-AF65-F5344CB8AC3E}">
        <p14:creationId xmlns:p14="http://schemas.microsoft.com/office/powerpoint/2010/main" val="354842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A9046-A026-4640-9D2A-8407BFF19C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AA1BA9-2440-DD40-B09B-8DD08277D0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83C052-5D52-A748-8CFA-36641120B5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6E58F6-3F81-4D4E-84D9-E8FD014068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AEB8A2-DBC5-1B4E-8528-0C88FE857D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923FD4-D1E5-874E-B3D3-7717E6103FC4}"/>
              </a:ext>
            </a:extLst>
          </p:cNvPr>
          <p:cNvSpPr>
            <a:spLocks noGrp="1"/>
          </p:cNvSpPr>
          <p:nvPr>
            <p:ph type="dt" sz="half" idx="10"/>
          </p:nvPr>
        </p:nvSpPr>
        <p:spPr/>
        <p:txBody>
          <a:bodyPr/>
          <a:lstStyle/>
          <a:p>
            <a:fld id="{5B301A6E-6447-4741-9D47-0CEF38328181}" type="datetimeFigureOut">
              <a:rPr lang="en-US" smtClean="0"/>
              <a:t>8/18/20</a:t>
            </a:fld>
            <a:endParaRPr lang="en-US"/>
          </a:p>
        </p:txBody>
      </p:sp>
      <p:sp>
        <p:nvSpPr>
          <p:cNvPr id="8" name="Footer Placeholder 7">
            <a:extLst>
              <a:ext uri="{FF2B5EF4-FFF2-40B4-BE49-F238E27FC236}">
                <a16:creationId xmlns:a16="http://schemas.microsoft.com/office/drawing/2014/main" id="{9622127F-7CF2-2A47-9039-D23F7283DC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3C62C2-BA36-C143-B050-3D66D1C84254}"/>
              </a:ext>
            </a:extLst>
          </p:cNvPr>
          <p:cNvSpPr>
            <a:spLocks noGrp="1"/>
          </p:cNvSpPr>
          <p:nvPr>
            <p:ph type="sldNum" sz="quarter" idx="12"/>
          </p:nvPr>
        </p:nvSpPr>
        <p:spPr/>
        <p:txBody>
          <a:bodyPr/>
          <a:lstStyle/>
          <a:p>
            <a:fld id="{075F06B4-54C9-AA44-8FBA-0205FCF4F54C}" type="slidenum">
              <a:rPr lang="en-US" smtClean="0"/>
              <a:t>‹#›</a:t>
            </a:fld>
            <a:endParaRPr lang="en-US"/>
          </a:p>
        </p:txBody>
      </p:sp>
    </p:spTree>
    <p:extLst>
      <p:ext uri="{BB962C8B-B14F-4D97-AF65-F5344CB8AC3E}">
        <p14:creationId xmlns:p14="http://schemas.microsoft.com/office/powerpoint/2010/main" val="246772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BBB6E-E199-8D45-B33A-D5A98F548B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5946A4-8D91-FD44-B1AF-82C3309AEEC3}"/>
              </a:ext>
            </a:extLst>
          </p:cNvPr>
          <p:cNvSpPr>
            <a:spLocks noGrp="1"/>
          </p:cNvSpPr>
          <p:nvPr>
            <p:ph type="dt" sz="half" idx="10"/>
          </p:nvPr>
        </p:nvSpPr>
        <p:spPr/>
        <p:txBody>
          <a:bodyPr/>
          <a:lstStyle/>
          <a:p>
            <a:fld id="{5B301A6E-6447-4741-9D47-0CEF38328181}" type="datetimeFigureOut">
              <a:rPr lang="en-US" smtClean="0"/>
              <a:t>8/18/20</a:t>
            </a:fld>
            <a:endParaRPr lang="en-US"/>
          </a:p>
        </p:txBody>
      </p:sp>
      <p:sp>
        <p:nvSpPr>
          <p:cNvPr id="4" name="Footer Placeholder 3">
            <a:extLst>
              <a:ext uri="{FF2B5EF4-FFF2-40B4-BE49-F238E27FC236}">
                <a16:creationId xmlns:a16="http://schemas.microsoft.com/office/drawing/2014/main" id="{65BAABC2-D81C-8343-A646-CD525E30BD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918933-7932-154D-92A8-82353A343889}"/>
              </a:ext>
            </a:extLst>
          </p:cNvPr>
          <p:cNvSpPr>
            <a:spLocks noGrp="1"/>
          </p:cNvSpPr>
          <p:nvPr>
            <p:ph type="sldNum" sz="quarter" idx="12"/>
          </p:nvPr>
        </p:nvSpPr>
        <p:spPr/>
        <p:txBody>
          <a:bodyPr/>
          <a:lstStyle/>
          <a:p>
            <a:fld id="{075F06B4-54C9-AA44-8FBA-0205FCF4F54C}" type="slidenum">
              <a:rPr lang="en-US" smtClean="0"/>
              <a:t>‹#›</a:t>
            </a:fld>
            <a:endParaRPr lang="en-US"/>
          </a:p>
        </p:txBody>
      </p:sp>
    </p:spTree>
    <p:extLst>
      <p:ext uri="{BB962C8B-B14F-4D97-AF65-F5344CB8AC3E}">
        <p14:creationId xmlns:p14="http://schemas.microsoft.com/office/powerpoint/2010/main" val="339234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4FDFA2-C48E-214F-9A1E-C8CE56679A4E}"/>
              </a:ext>
            </a:extLst>
          </p:cNvPr>
          <p:cNvSpPr>
            <a:spLocks noGrp="1"/>
          </p:cNvSpPr>
          <p:nvPr>
            <p:ph type="dt" sz="half" idx="10"/>
          </p:nvPr>
        </p:nvSpPr>
        <p:spPr/>
        <p:txBody>
          <a:bodyPr/>
          <a:lstStyle/>
          <a:p>
            <a:fld id="{5B301A6E-6447-4741-9D47-0CEF38328181}" type="datetimeFigureOut">
              <a:rPr lang="en-US" smtClean="0"/>
              <a:t>8/18/20</a:t>
            </a:fld>
            <a:endParaRPr lang="en-US"/>
          </a:p>
        </p:txBody>
      </p:sp>
      <p:sp>
        <p:nvSpPr>
          <p:cNvPr id="3" name="Footer Placeholder 2">
            <a:extLst>
              <a:ext uri="{FF2B5EF4-FFF2-40B4-BE49-F238E27FC236}">
                <a16:creationId xmlns:a16="http://schemas.microsoft.com/office/drawing/2014/main" id="{FED4AA91-7769-704C-925C-E01FDCB703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1973D1-6F85-4543-8157-FE976027CE99}"/>
              </a:ext>
            </a:extLst>
          </p:cNvPr>
          <p:cNvSpPr>
            <a:spLocks noGrp="1"/>
          </p:cNvSpPr>
          <p:nvPr>
            <p:ph type="sldNum" sz="quarter" idx="12"/>
          </p:nvPr>
        </p:nvSpPr>
        <p:spPr/>
        <p:txBody>
          <a:bodyPr/>
          <a:lstStyle/>
          <a:p>
            <a:fld id="{075F06B4-54C9-AA44-8FBA-0205FCF4F54C}" type="slidenum">
              <a:rPr lang="en-US" smtClean="0"/>
              <a:t>‹#›</a:t>
            </a:fld>
            <a:endParaRPr lang="en-US"/>
          </a:p>
        </p:txBody>
      </p:sp>
    </p:spTree>
    <p:extLst>
      <p:ext uri="{BB962C8B-B14F-4D97-AF65-F5344CB8AC3E}">
        <p14:creationId xmlns:p14="http://schemas.microsoft.com/office/powerpoint/2010/main" val="4103456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1D9DB-ACA7-9A48-9771-D8F8343B60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858920-8E0D-2643-A1D4-1ACDEED8B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8B9B76-029C-334A-9D84-DA76A5F50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D7566-05D0-5E45-B571-E616C8654C81}"/>
              </a:ext>
            </a:extLst>
          </p:cNvPr>
          <p:cNvSpPr>
            <a:spLocks noGrp="1"/>
          </p:cNvSpPr>
          <p:nvPr>
            <p:ph type="dt" sz="half" idx="10"/>
          </p:nvPr>
        </p:nvSpPr>
        <p:spPr/>
        <p:txBody>
          <a:bodyPr/>
          <a:lstStyle/>
          <a:p>
            <a:fld id="{5B301A6E-6447-4741-9D47-0CEF38328181}" type="datetimeFigureOut">
              <a:rPr lang="en-US" smtClean="0"/>
              <a:t>8/18/20</a:t>
            </a:fld>
            <a:endParaRPr lang="en-US"/>
          </a:p>
        </p:txBody>
      </p:sp>
      <p:sp>
        <p:nvSpPr>
          <p:cNvPr id="6" name="Footer Placeholder 5">
            <a:extLst>
              <a:ext uri="{FF2B5EF4-FFF2-40B4-BE49-F238E27FC236}">
                <a16:creationId xmlns:a16="http://schemas.microsoft.com/office/drawing/2014/main" id="{D30BAF0C-62CB-E843-87FA-2EA110A25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0FA86-841F-594D-AAD5-B2D7C262285F}"/>
              </a:ext>
            </a:extLst>
          </p:cNvPr>
          <p:cNvSpPr>
            <a:spLocks noGrp="1"/>
          </p:cNvSpPr>
          <p:nvPr>
            <p:ph type="sldNum" sz="quarter" idx="12"/>
          </p:nvPr>
        </p:nvSpPr>
        <p:spPr/>
        <p:txBody>
          <a:bodyPr/>
          <a:lstStyle/>
          <a:p>
            <a:fld id="{075F06B4-54C9-AA44-8FBA-0205FCF4F54C}" type="slidenum">
              <a:rPr lang="en-US" smtClean="0"/>
              <a:t>‹#›</a:t>
            </a:fld>
            <a:endParaRPr lang="en-US"/>
          </a:p>
        </p:txBody>
      </p:sp>
    </p:spTree>
    <p:extLst>
      <p:ext uri="{BB962C8B-B14F-4D97-AF65-F5344CB8AC3E}">
        <p14:creationId xmlns:p14="http://schemas.microsoft.com/office/powerpoint/2010/main" val="347466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1CD0-636B-AC4C-A66C-683C1FAA71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861B8D-76B2-4C4D-8A11-C3867C0D95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39003F-31DA-A940-881A-35FFC7519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5B5EF-3AD5-6340-9391-110427620273}"/>
              </a:ext>
            </a:extLst>
          </p:cNvPr>
          <p:cNvSpPr>
            <a:spLocks noGrp="1"/>
          </p:cNvSpPr>
          <p:nvPr>
            <p:ph type="dt" sz="half" idx="10"/>
          </p:nvPr>
        </p:nvSpPr>
        <p:spPr/>
        <p:txBody>
          <a:bodyPr/>
          <a:lstStyle/>
          <a:p>
            <a:fld id="{5B301A6E-6447-4741-9D47-0CEF38328181}" type="datetimeFigureOut">
              <a:rPr lang="en-US" smtClean="0"/>
              <a:t>8/18/20</a:t>
            </a:fld>
            <a:endParaRPr lang="en-US"/>
          </a:p>
        </p:txBody>
      </p:sp>
      <p:sp>
        <p:nvSpPr>
          <p:cNvPr id="6" name="Footer Placeholder 5">
            <a:extLst>
              <a:ext uri="{FF2B5EF4-FFF2-40B4-BE49-F238E27FC236}">
                <a16:creationId xmlns:a16="http://schemas.microsoft.com/office/drawing/2014/main" id="{0540C3C3-A37D-3D4A-A5F5-BDFA58EBC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12D401-EF1C-514C-B2C4-EBE7059172E1}"/>
              </a:ext>
            </a:extLst>
          </p:cNvPr>
          <p:cNvSpPr>
            <a:spLocks noGrp="1"/>
          </p:cNvSpPr>
          <p:nvPr>
            <p:ph type="sldNum" sz="quarter" idx="12"/>
          </p:nvPr>
        </p:nvSpPr>
        <p:spPr/>
        <p:txBody>
          <a:bodyPr/>
          <a:lstStyle/>
          <a:p>
            <a:fld id="{075F06B4-54C9-AA44-8FBA-0205FCF4F54C}" type="slidenum">
              <a:rPr lang="en-US" smtClean="0"/>
              <a:t>‹#›</a:t>
            </a:fld>
            <a:endParaRPr lang="en-US"/>
          </a:p>
        </p:txBody>
      </p:sp>
    </p:spTree>
    <p:extLst>
      <p:ext uri="{BB962C8B-B14F-4D97-AF65-F5344CB8AC3E}">
        <p14:creationId xmlns:p14="http://schemas.microsoft.com/office/powerpoint/2010/main" val="155270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534F88-509A-404A-A635-4E89107E59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9E31C9-A536-D74A-A7F9-D7B7F52ACC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A6B22-8869-F94D-8C9C-F4C1C0958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01A6E-6447-4741-9D47-0CEF38328181}" type="datetimeFigureOut">
              <a:rPr lang="en-US" smtClean="0"/>
              <a:t>8/18/20</a:t>
            </a:fld>
            <a:endParaRPr lang="en-US"/>
          </a:p>
        </p:txBody>
      </p:sp>
      <p:sp>
        <p:nvSpPr>
          <p:cNvPr id="5" name="Footer Placeholder 4">
            <a:extLst>
              <a:ext uri="{FF2B5EF4-FFF2-40B4-BE49-F238E27FC236}">
                <a16:creationId xmlns:a16="http://schemas.microsoft.com/office/drawing/2014/main" id="{FBE22FCC-BACD-204B-AA76-B91FFC7C16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AEF56D-AD9B-C940-AA8F-F2D8358DC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F06B4-54C9-AA44-8FBA-0205FCF4F54C}" type="slidenum">
              <a:rPr lang="en-US" smtClean="0"/>
              <a:t>‹#›</a:t>
            </a:fld>
            <a:endParaRPr lang="en-US"/>
          </a:p>
        </p:txBody>
      </p:sp>
    </p:spTree>
    <p:extLst>
      <p:ext uri="{BB962C8B-B14F-4D97-AF65-F5344CB8AC3E}">
        <p14:creationId xmlns:p14="http://schemas.microsoft.com/office/powerpoint/2010/main" val="1883147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AA20AB-42AF-5F43-B605-2517C8ACB7D0}"/>
              </a:ext>
            </a:extLst>
          </p:cNvPr>
          <p:cNvSpPr txBox="1"/>
          <p:nvPr/>
        </p:nvSpPr>
        <p:spPr>
          <a:xfrm>
            <a:off x="2662260" y="1774649"/>
            <a:ext cx="5744532" cy="830997"/>
          </a:xfrm>
          <a:prstGeom prst="rect">
            <a:avLst/>
          </a:prstGeom>
          <a:noFill/>
        </p:spPr>
        <p:txBody>
          <a:bodyPr wrap="square" rtlCol="0">
            <a:spAutoFit/>
          </a:bodyPr>
          <a:lstStyle/>
          <a:p>
            <a:r>
              <a:rPr lang="en-US" sz="4800" dirty="0">
                <a:latin typeface="Kristen ITC" panose="03050502040202030202" pitchFamily="66" charset="77"/>
              </a:rPr>
              <a:t>Microsoft Teams</a:t>
            </a:r>
          </a:p>
        </p:txBody>
      </p:sp>
      <p:sp>
        <p:nvSpPr>
          <p:cNvPr id="5" name="TextBox 4">
            <a:extLst>
              <a:ext uri="{FF2B5EF4-FFF2-40B4-BE49-F238E27FC236}">
                <a16:creationId xmlns:a16="http://schemas.microsoft.com/office/drawing/2014/main" id="{96B3F4CF-3292-DB4E-8157-F5B0400A3645}"/>
              </a:ext>
            </a:extLst>
          </p:cNvPr>
          <p:cNvSpPr txBox="1"/>
          <p:nvPr/>
        </p:nvSpPr>
        <p:spPr>
          <a:xfrm>
            <a:off x="2662260" y="2778796"/>
            <a:ext cx="5365038" cy="477054"/>
          </a:xfrm>
          <a:prstGeom prst="rect">
            <a:avLst/>
          </a:prstGeom>
          <a:noFill/>
        </p:spPr>
        <p:txBody>
          <a:bodyPr wrap="square" rtlCol="0">
            <a:spAutoFit/>
          </a:bodyPr>
          <a:lstStyle/>
          <a:p>
            <a:pPr algn="ctr"/>
            <a:r>
              <a:rPr lang="en-US" sz="2500" dirty="0">
                <a:latin typeface="Arial" panose="020B0604020202020204" pitchFamily="34" charset="0"/>
                <a:cs typeface="Arial" panose="020B0604020202020204" pitchFamily="34" charset="0"/>
              </a:rPr>
              <a:t>Step by Step</a:t>
            </a:r>
          </a:p>
        </p:txBody>
      </p:sp>
      <p:sp>
        <p:nvSpPr>
          <p:cNvPr id="6" name="TextBox 5">
            <a:extLst>
              <a:ext uri="{FF2B5EF4-FFF2-40B4-BE49-F238E27FC236}">
                <a16:creationId xmlns:a16="http://schemas.microsoft.com/office/drawing/2014/main" id="{B4A95BFE-C3AF-3140-9276-7651262E5048}"/>
              </a:ext>
            </a:extLst>
          </p:cNvPr>
          <p:cNvSpPr txBox="1"/>
          <p:nvPr/>
        </p:nvSpPr>
        <p:spPr>
          <a:xfrm>
            <a:off x="2247955" y="3602150"/>
            <a:ext cx="6352674" cy="1631216"/>
          </a:xfrm>
          <a:prstGeom prst="rect">
            <a:avLst/>
          </a:prstGeom>
          <a:noFill/>
        </p:spPr>
        <p:txBody>
          <a:bodyPr wrap="square" rtlCol="0">
            <a:spAutoFit/>
          </a:bodyPr>
          <a:lstStyle/>
          <a:p>
            <a:r>
              <a:rPr lang="en-US" sz="2000" dirty="0">
                <a:latin typeface="+mj-lt"/>
              </a:rPr>
              <a:t>Here you can find step by step instructions how to work teams when uploading your kiddos work! Again, email is fine too but this is a great way to keep all your child's work stored in one place! Hopefully this helps, but please reach out if you need any help!</a:t>
            </a:r>
          </a:p>
        </p:txBody>
      </p:sp>
    </p:spTree>
    <p:extLst>
      <p:ext uri="{BB962C8B-B14F-4D97-AF65-F5344CB8AC3E}">
        <p14:creationId xmlns:p14="http://schemas.microsoft.com/office/powerpoint/2010/main" val="1521965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8F70-B9CB-9E46-ACDC-48231EA791DA}"/>
              </a:ext>
            </a:extLst>
          </p:cNvPr>
          <p:cNvSpPr>
            <a:spLocks noGrp="1"/>
          </p:cNvSpPr>
          <p:nvPr>
            <p:ph type="title"/>
          </p:nvPr>
        </p:nvSpPr>
        <p:spPr/>
        <p:txBody>
          <a:bodyPr/>
          <a:lstStyle/>
          <a:p>
            <a:r>
              <a:rPr lang="en-US" dirty="0"/>
              <a:t>Step 9: Homework Tab</a:t>
            </a:r>
          </a:p>
        </p:txBody>
      </p:sp>
      <p:pic>
        <p:nvPicPr>
          <p:cNvPr id="5" name="Content Placeholder 4" descr="A screenshot of a cell phone&#10;&#10;Description automatically generated">
            <a:extLst>
              <a:ext uri="{FF2B5EF4-FFF2-40B4-BE49-F238E27FC236}">
                <a16:creationId xmlns:a16="http://schemas.microsoft.com/office/drawing/2014/main" id="{346854A7-5620-4D4E-9255-8AF9FE2BF5DD}"/>
              </a:ext>
            </a:extLst>
          </p:cNvPr>
          <p:cNvPicPr>
            <a:picLocks noGrp="1" noChangeAspect="1"/>
          </p:cNvPicPr>
          <p:nvPr>
            <p:ph idx="1"/>
          </p:nvPr>
        </p:nvPicPr>
        <p:blipFill>
          <a:blip r:embed="rId2"/>
          <a:stretch>
            <a:fillRect/>
          </a:stretch>
        </p:blipFill>
        <p:spPr>
          <a:xfrm>
            <a:off x="2834301" y="1825625"/>
            <a:ext cx="6523398" cy="4351338"/>
          </a:xfrm>
        </p:spPr>
      </p:pic>
      <p:sp>
        <p:nvSpPr>
          <p:cNvPr id="6" name="TextBox 5">
            <a:extLst>
              <a:ext uri="{FF2B5EF4-FFF2-40B4-BE49-F238E27FC236}">
                <a16:creationId xmlns:a16="http://schemas.microsoft.com/office/drawing/2014/main" id="{DE3C4895-7B03-004C-9CBD-F1BAFD8325D7}"/>
              </a:ext>
            </a:extLst>
          </p:cNvPr>
          <p:cNvSpPr txBox="1"/>
          <p:nvPr/>
        </p:nvSpPr>
        <p:spPr>
          <a:xfrm>
            <a:off x="477078" y="1468980"/>
            <a:ext cx="1974574" cy="2585323"/>
          </a:xfrm>
          <a:prstGeom prst="rect">
            <a:avLst/>
          </a:prstGeom>
          <a:noFill/>
        </p:spPr>
        <p:txBody>
          <a:bodyPr wrap="square" rtlCol="0">
            <a:spAutoFit/>
          </a:bodyPr>
          <a:lstStyle/>
          <a:p>
            <a:r>
              <a:rPr lang="en-US" dirty="0"/>
              <a:t>From here you can click the insert button next to home. You can make new pages like this example, or just add to the first page available!</a:t>
            </a:r>
          </a:p>
        </p:txBody>
      </p:sp>
      <p:cxnSp>
        <p:nvCxnSpPr>
          <p:cNvPr id="8" name="Elbow Connector 7">
            <a:extLst>
              <a:ext uri="{FF2B5EF4-FFF2-40B4-BE49-F238E27FC236}">
                <a16:creationId xmlns:a16="http://schemas.microsoft.com/office/drawing/2014/main" id="{07B26B2B-E514-0E43-985B-C3DD4A9C781F}"/>
              </a:ext>
            </a:extLst>
          </p:cNvPr>
          <p:cNvCxnSpPr/>
          <p:nvPr/>
        </p:nvCxnSpPr>
        <p:spPr>
          <a:xfrm>
            <a:off x="2279374" y="1865382"/>
            <a:ext cx="1603513" cy="1050097"/>
          </a:xfrm>
          <a:prstGeom prst="bentConnector3">
            <a:avLst/>
          </a:prstGeom>
          <a:ln w="603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Down Arrow 9">
            <a:extLst>
              <a:ext uri="{FF2B5EF4-FFF2-40B4-BE49-F238E27FC236}">
                <a16:creationId xmlns:a16="http://schemas.microsoft.com/office/drawing/2014/main" id="{E63D6F1F-4806-0146-BBD6-EE94946D8937}"/>
              </a:ext>
            </a:extLst>
          </p:cNvPr>
          <p:cNvSpPr/>
          <p:nvPr/>
        </p:nvSpPr>
        <p:spPr>
          <a:xfrm rot="16200000">
            <a:off x="2044148" y="5632174"/>
            <a:ext cx="470451" cy="82481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20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7A03-BF00-3643-B6AD-A3DB222E6B22}"/>
              </a:ext>
            </a:extLst>
          </p:cNvPr>
          <p:cNvSpPr>
            <a:spLocks noGrp="1"/>
          </p:cNvSpPr>
          <p:nvPr>
            <p:ph type="title"/>
          </p:nvPr>
        </p:nvSpPr>
        <p:spPr/>
        <p:txBody>
          <a:bodyPr/>
          <a:lstStyle/>
          <a:p>
            <a:r>
              <a:rPr lang="en-US" dirty="0"/>
              <a:t>Step 1: Once Logged In</a:t>
            </a:r>
          </a:p>
        </p:txBody>
      </p:sp>
      <p:pic>
        <p:nvPicPr>
          <p:cNvPr id="5" name="Content Placeholder 4" descr="A screenshot of a cell phone&#10;&#10;Description automatically generated">
            <a:extLst>
              <a:ext uri="{FF2B5EF4-FFF2-40B4-BE49-F238E27FC236}">
                <a16:creationId xmlns:a16="http://schemas.microsoft.com/office/drawing/2014/main" id="{10B4EE3C-043F-1A46-BF1A-919EBD8A113E}"/>
              </a:ext>
            </a:extLst>
          </p:cNvPr>
          <p:cNvPicPr>
            <a:picLocks noGrp="1" noChangeAspect="1"/>
          </p:cNvPicPr>
          <p:nvPr>
            <p:ph idx="1"/>
          </p:nvPr>
        </p:nvPicPr>
        <p:blipFill>
          <a:blip r:embed="rId2"/>
          <a:stretch>
            <a:fillRect/>
          </a:stretch>
        </p:blipFill>
        <p:spPr>
          <a:xfrm>
            <a:off x="2929237" y="1825625"/>
            <a:ext cx="6333526" cy="4351338"/>
          </a:xfrm>
        </p:spPr>
      </p:pic>
    </p:spTree>
    <p:extLst>
      <p:ext uri="{BB962C8B-B14F-4D97-AF65-F5344CB8AC3E}">
        <p14:creationId xmlns:p14="http://schemas.microsoft.com/office/powerpoint/2010/main" val="344814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06EB-65FF-3645-BBB1-EB2E476B8947}"/>
              </a:ext>
            </a:extLst>
          </p:cNvPr>
          <p:cNvSpPr>
            <a:spLocks noGrp="1"/>
          </p:cNvSpPr>
          <p:nvPr>
            <p:ph type="title"/>
          </p:nvPr>
        </p:nvSpPr>
        <p:spPr/>
        <p:txBody>
          <a:bodyPr/>
          <a:lstStyle/>
          <a:p>
            <a:r>
              <a:rPr lang="en-US" dirty="0"/>
              <a:t>Step 2: Opening Page</a:t>
            </a:r>
          </a:p>
        </p:txBody>
      </p:sp>
      <p:pic>
        <p:nvPicPr>
          <p:cNvPr id="5" name="Content Placeholder 4" descr="A screenshot of a cell phone&#10;&#10;Description automatically generated">
            <a:extLst>
              <a:ext uri="{FF2B5EF4-FFF2-40B4-BE49-F238E27FC236}">
                <a16:creationId xmlns:a16="http://schemas.microsoft.com/office/drawing/2014/main" id="{5A6350D5-65DE-9842-9E97-613B682EBC9B}"/>
              </a:ext>
            </a:extLst>
          </p:cNvPr>
          <p:cNvPicPr>
            <a:picLocks noGrp="1" noChangeAspect="1"/>
          </p:cNvPicPr>
          <p:nvPr>
            <p:ph idx="1"/>
          </p:nvPr>
        </p:nvPicPr>
        <p:blipFill>
          <a:blip r:embed="rId2"/>
          <a:stretch>
            <a:fillRect/>
          </a:stretch>
        </p:blipFill>
        <p:spPr>
          <a:xfrm>
            <a:off x="2821476" y="1825625"/>
            <a:ext cx="6549047" cy="4351338"/>
          </a:xfrm>
        </p:spPr>
      </p:pic>
      <p:sp>
        <p:nvSpPr>
          <p:cNvPr id="6" name="TextBox 5">
            <a:extLst>
              <a:ext uri="{FF2B5EF4-FFF2-40B4-BE49-F238E27FC236}">
                <a16:creationId xmlns:a16="http://schemas.microsoft.com/office/drawing/2014/main" id="{06AD6215-D631-0F4E-B65E-D3C53CD409A1}"/>
              </a:ext>
            </a:extLst>
          </p:cNvPr>
          <p:cNvSpPr txBox="1"/>
          <p:nvPr/>
        </p:nvSpPr>
        <p:spPr>
          <a:xfrm>
            <a:off x="410817" y="1921565"/>
            <a:ext cx="2107096" cy="923330"/>
          </a:xfrm>
          <a:prstGeom prst="rect">
            <a:avLst/>
          </a:prstGeom>
          <a:noFill/>
        </p:spPr>
        <p:txBody>
          <a:bodyPr wrap="square" rtlCol="0">
            <a:spAutoFit/>
          </a:bodyPr>
          <a:lstStyle/>
          <a:p>
            <a:r>
              <a:rPr lang="en-US" dirty="0"/>
              <a:t>After clicking our team, you should see our wall of posts</a:t>
            </a:r>
          </a:p>
        </p:txBody>
      </p:sp>
      <p:sp>
        <p:nvSpPr>
          <p:cNvPr id="7" name="Down Arrow 6">
            <a:extLst>
              <a:ext uri="{FF2B5EF4-FFF2-40B4-BE49-F238E27FC236}">
                <a16:creationId xmlns:a16="http://schemas.microsoft.com/office/drawing/2014/main" id="{A09AD645-8E9D-DF4B-B654-8BE837619BFC}"/>
              </a:ext>
            </a:extLst>
          </p:cNvPr>
          <p:cNvSpPr/>
          <p:nvPr/>
        </p:nvSpPr>
        <p:spPr>
          <a:xfrm>
            <a:off x="5804452" y="1921565"/>
            <a:ext cx="470451" cy="82481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67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5E5EE-F776-5945-BC8F-112B483D793B}"/>
              </a:ext>
            </a:extLst>
          </p:cNvPr>
          <p:cNvSpPr>
            <a:spLocks noGrp="1"/>
          </p:cNvSpPr>
          <p:nvPr>
            <p:ph type="title"/>
          </p:nvPr>
        </p:nvSpPr>
        <p:spPr/>
        <p:txBody>
          <a:bodyPr/>
          <a:lstStyle/>
          <a:p>
            <a:r>
              <a:rPr lang="en-US" dirty="0"/>
              <a:t>Step 3: Calendar</a:t>
            </a:r>
          </a:p>
        </p:txBody>
      </p:sp>
      <p:pic>
        <p:nvPicPr>
          <p:cNvPr id="5" name="Content Placeholder 4" descr="A screenshot of a social media post&#10;&#10;Description automatically generated">
            <a:extLst>
              <a:ext uri="{FF2B5EF4-FFF2-40B4-BE49-F238E27FC236}">
                <a16:creationId xmlns:a16="http://schemas.microsoft.com/office/drawing/2014/main" id="{B9A08400-CF51-6E4B-A0FD-74814EC59552}"/>
              </a:ext>
            </a:extLst>
          </p:cNvPr>
          <p:cNvPicPr>
            <a:picLocks noGrp="1" noChangeAspect="1"/>
          </p:cNvPicPr>
          <p:nvPr>
            <p:ph idx="1"/>
          </p:nvPr>
        </p:nvPicPr>
        <p:blipFill>
          <a:blip r:embed="rId2"/>
          <a:stretch>
            <a:fillRect/>
          </a:stretch>
        </p:blipFill>
        <p:spPr>
          <a:xfrm>
            <a:off x="2246393" y="1842052"/>
            <a:ext cx="8421608" cy="4122876"/>
          </a:xfrm>
        </p:spPr>
      </p:pic>
      <p:sp>
        <p:nvSpPr>
          <p:cNvPr id="6" name="TextBox 5">
            <a:extLst>
              <a:ext uri="{FF2B5EF4-FFF2-40B4-BE49-F238E27FC236}">
                <a16:creationId xmlns:a16="http://schemas.microsoft.com/office/drawing/2014/main" id="{8DEDDBB1-1122-544A-B456-33EB580B2DC9}"/>
              </a:ext>
            </a:extLst>
          </p:cNvPr>
          <p:cNvSpPr txBox="1"/>
          <p:nvPr/>
        </p:nvSpPr>
        <p:spPr>
          <a:xfrm>
            <a:off x="238539" y="1908313"/>
            <a:ext cx="1855304" cy="2862322"/>
          </a:xfrm>
          <a:prstGeom prst="rect">
            <a:avLst/>
          </a:prstGeom>
          <a:noFill/>
        </p:spPr>
        <p:txBody>
          <a:bodyPr wrap="square" rtlCol="0">
            <a:spAutoFit/>
          </a:bodyPr>
          <a:lstStyle/>
          <a:p>
            <a:r>
              <a:rPr lang="en-US" dirty="0"/>
              <a:t>Under Calendar after using your child’s SCS email login, you will see all of our meetings set! Please utilize these to join our meetings each morning!</a:t>
            </a:r>
          </a:p>
        </p:txBody>
      </p:sp>
      <p:sp>
        <p:nvSpPr>
          <p:cNvPr id="7" name="Down Arrow 6">
            <a:extLst>
              <a:ext uri="{FF2B5EF4-FFF2-40B4-BE49-F238E27FC236}">
                <a16:creationId xmlns:a16="http://schemas.microsoft.com/office/drawing/2014/main" id="{B6DA46A1-E952-A84C-84E7-A71AF848BC7F}"/>
              </a:ext>
            </a:extLst>
          </p:cNvPr>
          <p:cNvSpPr/>
          <p:nvPr/>
        </p:nvSpPr>
        <p:spPr>
          <a:xfrm rot="5400000">
            <a:off x="2932044" y="3869635"/>
            <a:ext cx="470451" cy="82481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88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A64F-5858-2148-8A63-4D9543D20F0F}"/>
              </a:ext>
            </a:extLst>
          </p:cNvPr>
          <p:cNvSpPr>
            <a:spLocks noGrp="1"/>
          </p:cNvSpPr>
          <p:nvPr>
            <p:ph type="title"/>
          </p:nvPr>
        </p:nvSpPr>
        <p:spPr/>
        <p:txBody>
          <a:bodyPr/>
          <a:lstStyle/>
          <a:p>
            <a:r>
              <a:rPr lang="en-US" dirty="0"/>
              <a:t>Step 4: Files</a:t>
            </a:r>
          </a:p>
        </p:txBody>
      </p:sp>
      <p:pic>
        <p:nvPicPr>
          <p:cNvPr id="5" name="Content Placeholder 4" descr="A screenshot of a cell phone&#10;&#10;Description automatically generated">
            <a:extLst>
              <a:ext uri="{FF2B5EF4-FFF2-40B4-BE49-F238E27FC236}">
                <a16:creationId xmlns:a16="http://schemas.microsoft.com/office/drawing/2014/main" id="{3058903E-199C-7C47-A2B9-45CA49800675}"/>
              </a:ext>
            </a:extLst>
          </p:cNvPr>
          <p:cNvPicPr>
            <a:picLocks noGrp="1" noChangeAspect="1"/>
          </p:cNvPicPr>
          <p:nvPr>
            <p:ph idx="1"/>
          </p:nvPr>
        </p:nvPicPr>
        <p:blipFill>
          <a:blip r:embed="rId2"/>
          <a:stretch>
            <a:fillRect/>
          </a:stretch>
        </p:blipFill>
        <p:spPr>
          <a:xfrm>
            <a:off x="2485176" y="1825625"/>
            <a:ext cx="7221648" cy="4351338"/>
          </a:xfrm>
        </p:spPr>
      </p:pic>
      <p:sp>
        <p:nvSpPr>
          <p:cNvPr id="6" name="TextBox 5">
            <a:extLst>
              <a:ext uri="{FF2B5EF4-FFF2-40B4-BE49-F238E27FC236}">
                <a16:creationId xmlns:a16="http://schemas.microsoft.com/office/drawing/2014/main" id="{3DE84138-47ED-EC45-A2C5-347D89C05FC2}"/>
              </a:ext>
            </a:extLst>
          </p:cNvPr>
          <p:cNvSpPr txBox="1"/>
          <p:nvPr/>
        </p:nvSpPr>
        <p:spPr>
          <a:xfrm>
            <a:off x="424070" y="1414562"/>
            <a:ext cx="1895061" cy="5078313"/>
          </a:xfrm>
          <a:prstGeom prst="rect">
            <a:avLst/>
          </a:prstGeom>
          <a:noFill/>
        </p:spPr>
        <p:txBody>
          <a:bodyPr wrap="square" rtlCol="0">
            <a:spAutoFit/>
          </a:bodyPr>
          <a:lstStyle/>
          <a:p>
            <a:r>
              <a:rPr lang="en-US" dirty="0"/>
              <a:t>This is files! This is where I upload docs for you to refer to or to fill out! Here you will find the parent information sheet. Once you open it, make sure you DOWNLOAD first! Then email me the file. If you don’t have a printer available, you can email me the info in a standard format</a:t>
            </a:r>
          </a:p>
        </p:txBody>
      </p:sp>
      <p:sp>
        <p:nvSpPr>
          <p:cNvPr id="7" name="Rectangle 6">
            <a:extLst>
              <a:ext uri="{FF2B5EF4-FFF2-40B4-BE49-F238E27FC236}">
                <a16:creationId xmlns:a16="http://schemas.microsoft.com/office/drawing/2014/main" id="{2E19DE93-2A22-CA48-B36B-44367D8C129A}"/>
              </a:ext>
            </a:extLst>
          </p:cNvPr>
          <p:cNvSpPr/>
          <p:nvPr/>
        </p:nvSpPr>
        <p:spPr>
          <a:xfrm>
            <a:off x="4916557" y="5406887"/>
            <a:ext cx="3299791" cy="1987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8F15FF-FE77-7641-969F-B6836AD59F4C}"/>
              </a:ext>
            </a:extLst>
          </p:cNvPr>
          <p:cNvSpPr/>
          <p:nvPr/>
        </p:nvSpPr>
        <p:spPr>
          <a:xfrm>
            <a:off x="8216348" y="5406887"/>
            <a:ext cx="424069" cy="1987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39DDB842-BDE0-CA47-86E4-BAE6F54094F2}"/>
              </a:ext>
            </a:extLst>
          </p:cNvPr>
          <p:cNvSpPr/>
          <p:nvPr/>
        </p:nvSpPr>
        <p:spPr>
          <a:xfrm>
            <a:off x="5860774" y="1934817"/>
            <a:ext cx="470451" cy="82481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84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9F7E-D000-7848-B23F-8F8216024D4D}"/>
              </a:ext>
            </a:extLst>
          </p:cNvPr>
          <p:cNvSpPr>
            <a:spLocks noGrp="1"/>
          </p:cNvSpPr>
          <p:nvPr>
            <p:ph type="title"/>
          </p:nvPr>
        </p:nvSpPr>
        <p:spPr/>
        <p:txBody>
          <a:bodyPr/>
          <a:lstStyle/>
          <a:p>
            <a:r>
              <a:rPr lang="en-US" dirty="0"/>
              <a:t>Step 5: Class Notebook</a:t>
            </a:r>
          </a:p>
        </p:txBody>
      </p:sp>
      <p:pic>
        <p:nvPicPr>
          <p:cNvPr id="5" name="Content Placeholder 4" descr="A screenshot of a cell phone&#10;&#10;Description automatically generated">
            <a:extLst>
              <a:ext uri="{FF2B5EF4-FFF2-40B4-BE49-F238E27FC236}">
                <a16:creationId xmlns:a16="http://schemas.microsoft.com/office/drawing/2014/main" id="{535732F0-C744-3C49-A1F8-0E4FC004FC8C}"/>
              </a:ext>
            </a:extLst>
          </p:cNvPr>
          <p:cNvPicPr>
            <a:picLocks noGrp="1" noChangeAspect="1"/>
          </p:cNvPicPr>
          <p:nvPr>
            <p:ph idx="1"/>
          </p:nvPr>
        </p:nvPicPr>
        <p:blipFill>
          <a:blip r:embed="rId2"/>
          <a:stretch>
            <a:fillRect/>
          </a:stretch>
        </p:blipFill>
        <p:spPr>
          <a:xfrm>
            <a:off x="2595346" y="1825625"/>
            <a:ext cx="7001308" cy="4351338"/>
          </a:xfrm>
        </p:spPr>
      </p:pic>
      <p:sp>
        <p:nvSpPr>
          <p:cNvPr id="6" name="Down Arrow 5">
            <a:extLst>
              <a:ext uri="{FF2B5EF4-FFF2-40B4-BE49-F238E27FC236}">
                <a16:creationId xmlns:a16="http://schemas.microsoft.com/office/drawing/2014/main" id="{F8C33EA1-FA10-4144-9898-8BB265A44518}"/>
              </a:ext>
            </a:extLst>
          </p:cNvPr>
          <p:cNvSpPr/>
          <p:nvPr/>
        </p:nvSpPr>
        <p:spPr>
          <a:xfrm>
            <a:off x="6268278" y="1825625"/>
            <a:ext cx="470451" cy="82481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45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5CAD-FF50-084C-8811-47F17D9D175E}"/>
              </a:ext>
            </a:extLst>
          </p:cNvPr>
          <p:cNvSpPr>
            <a:spLocks noGrp="1"/>
          </p:cNvSpPr>
          <p:nvPr>
            <p:ph type="title"/>
          </p:nvPr>
        </p:nvSpPr>
        <p:spPr/>
        <p:txBody>
          <a:bodyPr/>
          <a:lstStyle/>
          <a:p>
            <a:r>
              <a:rPr lang="en-US" dirty="0"/>
              <a:t>Step 6: Open in Browser</a:t>
            </a:r>
          </a:p>
        </p:txBody>
      </p:sp>
      <p:pic>
        <p:nvPicPr>
          <p:cNvPr id="5" name="Content Placeholder 4" descr="A screenshot of a cell phone&#10;&#10;Description automatically generated">
            <a:extLst>
              <a:ext uri="{FF2B5EF4-FFF2-40B4-BE49-F238E27FC236}">
                <a16:creationId xmlns:a16="http://schemas.microsoft.com/office/drawing/2014/main" id="{3AA0F901-0412-5D4F-ADDD-B89E401FE69D}"/>
              </a:ext>
            </a:extLst>
          </p:cNvPr>
          <p:cNvPicPr>
            <a:picLocks noGrp="1" noChangeAspect="1"/>
          </p:cNvPicPr>
          <p:nvPr>
            <p:ph idx="1"/>
          </p:nvPr>
        </p:nvPicPr>
        <p:blipFill>
          <a:blip r:embed="rId2"/>
          <a:stretch>
            <a:fillRect/>
          </a:stretch>
        </p:blipFill>
        <p:spPr>
          <a:xfrm>
            <a:off x="2487650" y="1825625"/>
            <a:ext cx="7216700" cy="4351338"/>
          </a:xfrm>
        </p:spPr>
      </p:pic>
      <p:sp>
        <p:nvSpPr>
          <p:cNvPr id="6" name="Down Arrow 5">
            <a:extLst>
              <a:ext uri="{FF2B5EF4-FFF2-40B4-BE49-F238E27FC236}">
                <a16:creationId xmlns:a16="http://schemas.microsoft.com/office/drawing/2014/main" id="{654B6B72-8BA0-A042-A0CA-690878A4DAA1}"/>
              </a:ext>
            </a:extLst>
          </p:cNvPr>
          <p:cNvSpPr/>
          <p:nvPr/>
        </p:nvSpPr>
        <p:spPr>
          <a:xfrm>
            <a:off x="8242852" y="2305878"/>
            <a:ext cx="470451" cy="82481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52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36F8-17C5-5449-9B8F-DC685BBDACDC}"/>
              </a:ext>
            </a:extLst>
          </p:cNvPr>
          <p:cNvSpPr>
            <a:spLocks noGrp="1"/>
          </p:cNvSpPr>
          <p:nvPr>
            <p:ph type="title"/>
          </p:nvPr>
        </p:nvSpPr>
        <p:spPr/>
        <p:txBody>
          <a:bodyPr/>
          <a:lstStyle/>
          <a:p>
            <a:r>
              <a:rPr lang="en-US" dirty="0"/>
              <a:t>Step 7: You will only see your child’s journal</a:t>
            </a:r>
          </a:p>
        </p:txBody>
      </p:sp>
      <p:pic>
        <p:nvPicPr>
          <p:cNvPr id="5" name="Content Placeholder 4" descr="A screenshot of a cell phone&#10;&#10;Description automatically generated">
            <a:extLst>
              <a:ext uri="{FF2B5EF4-FFF2-40B4-BE49-F238E27FC236}">
                <a16:creationId xmlns:a16="http://schemas.microsoft.com/office/drawing/2014/main" id="{6ECE910E-D81A-9842-B63C-54F0DD3D603C}"/>
              </a:ext>
            </a:extLst>
          </p:cNvPr>
          <p:cNvPicPr>
            <a:picLocks noGrp="1" noChangeAspect="1"/>
          </p:cNvPicPr>
          <p:nvPr>
            <p:ph idx="1"/>
          </p:nvPr>
        </p:nvPicPr>
        <p:blipFill>
          <a:blip r:embed="rId2"/>
          <a:stretch>
            <a:fillRect/>
          </a:stretch>
        </p:blipFill>
        <p:spPr>
          <a:xfrm>
            <a:off x="2795564" y="1825625"/>
            <a:ext cx="6600872" cy="4351338"/>
          </a:xfrm>
        </p:spPr>
      </p:pic>
    </p:spTree>
    <p:extLst>
      <p:ext uri="{BB962C8B-B14F-4D97-AF65-F5344CB8AC3E}">
        <p14:creationId xmlns:p14="http://schemas.microsoft.com/office/powerpoint/2010/main" val="256447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3C26-230F-8247-B382-0FA673A5A8A3}"/>
              </a:ext>
            </a:extLst>
          </p:cNvPr>
          <p:cNvSpPr>
            <a:spLocks noGrp="1"/>
          </p:cNvSpPr>
          <p:nvPr>
            <p:ph type="title"/>
          </p:nvPr>
        </p:nvSpPr>
        <p:spPr/>
        <p:txBody>
          <a:bodyPr/>
          <a:lstStyle/>
          <a:p>
            <a:r>
              <a:rPr lang="en-US" dirty="0"/>
              <a:t>Step 8</a:t>
            </a:r>
            <a:r>
              <a:rPr lang="en-US"/>
              <a:t>: Handouts Tab </a:t>
            </a: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04982A43-6F7B-284E-90C2-4965BBDA3A1C}"/>
              </a:ext>
            </a:extLst>
          </p:cNvPr>
          <p:cNvPicPr>
            <a:picLocks noGrp="1" noChangeAspect="1"/>
          </p:cNvPicPr>
          <p:nvPr>
            <p:ph idx="1"/>
          </p:nvPr>
        </p:nvPicPr>
        <p:blipFill>
          <a:blip r:embed="rId2"/>
          <a:stretch>
            <a:fillRect/>
          </a:stretch>
        </p:blipFill>
        <p:spPr>
          <a:xfrm>
            <a:off x="2582806" y="1825625"/>
            <a:ext cx="7026388" cy="4351338"/>
          </a:xfrm>
        </p:spPr>
      </p:pic>
      <p:sp>
        <p:nvSpPr>
          <p:cNvPr id="6" name="TextBox 5">
            <a:extLst>
              <a:ext uri="{FF2B5EF4-FFF2-40B4-BE49-F238E27FC236}">
                <a16:creationId xmlns:a16="http://schemas.microsoft.com/office/drawing/2014/main" id="{08F46A34-876F-E84A-8FB3-71139E2C82A6}"/>
              </a:ext>
            </a:extLst>
          </p:cNvPr>
          <p:cNvSpPr txBox="1"/>
          <p:nvPr/>
        </p:nvSpPr>
        <p:spPr>
          <a:xfrm>
            <a:off x="344557" y="1690688"/>
            <a:ext cx="1908313" cy="2585323"/>
          </a:xfrm>
          <a:prstGeom prst="rect">
            <a:avLst/>
          </a:prstGeom>
          <a:noFill/>
        </p:spPr>
        <p:txBody>
          <a:bodyPr wrap="square" rtlCol="0">
            <a:spAutoFit/>
          </a:bodyPr>
          <a:lstStyle/>
          <a:p>
            <a:r>
              <a:rPr lang="en-US" dirty="0"/>
              <a:t>Under Handouts, you will find more copies of your child’s activities for this week. They are the same as the ones sent in the lesson plans!</a:t>
            </a:r>
          </a:p>
        </p:txBody>
      </p:sp>
      <p:sp>
        <p:nvSpPr>
          <p:cNvPr id="7" name="Down Arrow 6">
            <a:extLst>
              <a:ext uri="{FF2B5EF4-FFF2-40B4-BE49-F238E27FC236}">
                <a16:creationId xmlns:a16="http://schemas.microsoft.com/office/drawing/2014/main" id="{27F8683C-35B1-3046-A267-6D5967AE472D}"/>
              </a:ext>
            </a:extLst>
          </p:cNvPr>
          <p:cNvSpPr/>
          <p:nvPr/>
        </p:nvSpPr>
        <p:spPr>
          <a:xfrm rot="16200000">
            <a:off x="1899774" y="4583916"/>
            <a:ext cx="470451" cy="82481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073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274</Words>
  <Application>Microsoft Macintosh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Kristen ITC</vt:lpstr>
      <vt:lpstr>Office Theme</vt:lpstr>
      <vt:lpstr>PowerPoint Presentation</vt:lpstr>
      <vt:lpstr>Step 1: Once Logged In</vt:lpstr>
      <vt:lpstr>Step 2: Opening Page</vt:lpstr>
      <vt:lpstr>Step 3: Calendar</vt:lpstr>
      <vt:lpstr>Step 4: Files</vt:lpstr>
      <vt:lpstr>Step 5: Class Notebook</vt:lpstr>
      <vt:lpstr>Step 6: Open in Browser</vt:lpstr>
      <vt:lpstr>Step 7: You will only see your child’s journal</vt:lpstr>
      <vt:lpstr>Step 8: Handouts Tab </vt:lpstr>
      <vt:lpstr>Step 9: Homework Tab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cp:revision>
  <dcterms:created xsi:type="dcterms:W3CDTF">2020-08-18T16:17:47Z</dcterms:created>
  <dcterms:modified xsi:type="dcterms:W3CDTF">2020-08-18T16:44:28Z</dcterms:modified>
</cp:coreProperties>
</file>